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32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fiseh Ghasemi" userId="6063589a-2334-4316-8587-e1a6cedd8be4" providerId="ADAL" clId="{9FBFF9E4-65ED-4E40-81AC-EE11F2E10B17}"/>
    <pc:docChg chg="undo custSel addSld delSld modSld sldOrd">
      <pc:chgData name="Nafiseh Ghasemi" userId="6063589a-2334-4316-8587-e1a6cedd8be4" providerId="ADAL" clId="{9FBFF9E4-65ED-4E40-81AC-EE11F2E10B17}" dt="2022-11-14T11:01:16.780" v="423" actId="478"/>
      <pc:docMkLst>
        <pc:docMk/>
      </pc:docMkLst>
      <pc:sldChg chg="modSp new mod">
        <pc:chgData name="Nafiseh Ghasemi" userId="6063589a-2334-4316-8587-e1a6cedd8be4" providerId="ADAL" clId="{9FBFF9E4-65ED-4E40-81AC-EE11F2E10B17}" dt="2022-11-14T10:42:03.769" v="345" actId="20577"/>
        <pc:sldMkLst>
          <pc:docMk/>
          <pc:sldMk cId="1937460723" sldId="256"/>
        </pc:sldMkLst>
        <pc:spChg chg="mod">
          <ac:chgData name="Nafiseh Ghasemi" userId="6063589a-2334-4316-8587-e1a6cedd8be4" providerId="ADAL" clId="{9FBFF9E4-65ED-4E40-81AC-EE11F2E10B17}" dt="2022-11-14T10:17:49.350" v="42" actId="27636"/>
          <ac:spMkLst>
            <pc:docMk/>
            <pc:sldMk cId="1937460723" sldId="256"/>
            <ac:spMk id="2" creationId="{9D71BFF8-1481-41DF-B4AE-C041B13F83C4}"/>
          </ac:spMkLst>
        </pc:spChg>
        <pc:spChg chg="mod">
          <ac:chgData name="Nafiseh Ghasemi" userId="6063589a-2334-4316-8587-e1a6cedd8be4" providerId="ADAL" clId="{9FBFF9E4-65ED-4E40-81AC-EE11F2E10B17}" dt="2022-11-14T10:42:03.769" v="345" actId="20577"/>
          <ac:spMkLst>
            <pc:docMk/>
            <pc:sldMk cId="1937460723" sldId="256"/>
            <ac:spMk id="3" creationId="{B2856B31-BE2C-4048-AC39-FDC1D2156D50}"/>
          </ac:spMkLst>
        </pc:spChg>
      </pc:sldChg>
      <pc:sldChg chg="modSp new mod">
        <pc:chgData name="Nafiseh Ghasemi" userId="6063589a-2334-4316-8587-e1a6cedd8be4" providerId="ADAL" clId="{9FBFF9E4-65ED-4E40-81AC-EE11F2E10B17}" dt="2022-11-14T10:18:21.340" v="68" actId="20577"/>
        <pc:sldMkLst>
          <pc:docMk/>
          <pc:sldMk cId="4247695488" sldId="257"/>
        </pc:sldMkLst>
        <pc:spChg chg="mod">
          <ac:chgData name="Nafiseh Ghasemi" userId="6063589a-2334-4316-8587-e1a6cedd8be4" providerId="ADAL" clId="{9FBFF9E4-65ED-4E40-81AC-EE11F2E10B17}" dt="2022-11-14T10:18:04.253" v="59" actId="20577"/>
          <ac:spMkLst>
            <pc:docMk/>
            <pc:sldMk cId="4247695488" sldId="257"/>
            <ac:spMk id="2" creationId="{D48EB155-30B0-4A56-8B78-2F12C0896F8D}"/>
          </ac:spMkLst>
        </pc:spChg>
        <pc:spChg chg="mod">
          <ac:chgData name="Nafiseh Ghasemi" userId="6063589a-2334-4316-8587-e1a6cedd8be4" providerId="ADAL" clId="{9FBFF9E4-65ED-4E40-81AC-EE11F2E10B17}" dt="2022-11-14T10:18:21.340" v="68" actId="20577"/>
          <ac:spMkLst>
            <pc:docMk/>
            <pc:sldMk cId="4247695488" sldId="257"/>
            <ac:spMk id="3" creationId="{6260CE9F-D0FD-4C1B-A7DC-88AAD43E9153}"/>
          </ac:spMkLst>
        </pc:spChg>
      </pc:sldChg>
      <pc:sldChg chg="modSp new mod">
        <pc:chgData name="Nafiseh Ghasemi" userId="6063589a-2334-4316-8587-e1a6cedd8be4" providerId="ADAL" clId="{9FBFF9E4-65ED-4E40-81AC-EE11F2E10B17}" dt="2022-11-14T10:57:54.134" v="365" actId="313"/>
        <pc:sldMkLst>
          <pc:docMk/>
          <pc:sldMk cId="4258991465" sldId="258"/>
        </pc:sldMkLst>
        <pc:spChg chg="mod">
          <ac:chgData name="Nafiseh Ghasemi" userId="6063589a-2334-4316-8587-e1a6cedd8be4" providerId="ADAL" clId="{9FBFF9E4-65ED-4E40-81AC-EE11F2E10B17}" dt="2022-11-14T10:18:47.644" v="80" actId="20577"/>
          <ac:spMkLst>
            <pc:docMk/>
            <pc:sldMk cId="4258991465" sldId="258"/>
            <ac:spMk id="2" creationId="{5C5D6D85-FA61-488F-8125-F62B16237AF7}"/>
          </ac:spMkLst>
        </pc:spChg>
        <pc:spChg chg="mod">
          <ac:chgData name="Nafiseh Ghasemi" userId="6063589a-2334-4316-8587-e1a6cedd8be4" providerId="ADAL" clId="{9FBFF9E4-65ED-4E40-81AC-EE11F2E10B17}" dt="2022-11-14T10:57:54.134" v="365" actId="313"/>
          <ac:spMkLst>
            <pc:docMk/>
            <pc:sldMk cId="4258991465" sldId="258"/>
            <ac:spMk id="3" creationId="{9FC96A9E-CB85-44A2-8D7C-3E088633CBC8}"/>
          </ac:spMkLst>
        </pc:spChg>
      </pc:sldChg>
      <pc:sldChg chg="addSp modSp new mod">
        <pc:chgData name="Nafiseh Ghasemi" userId="6063589a-2334-4316-8587-e1a6cedd8be4" providerId="ADAL" clId="{9FBFF9E4-65ED-4E40-81AC-EE11F2E10B17}" dt="2022-11-14T10:28:13.599" v="246" actId="20577"/>
        <pc:sldMkLst>
          <pc:docMk/>
          <pc:sldMk cId="1969669828" sldId="259"/>
        </pc:sldMkLst>
        <pc:spChg chg="mod">
          <ac:chgData name="Nafiseh Ghasemi" userId="6063589a-2334-4316-8587-e1a6cedd8be4" providerId="ADAL" clId="{9FBFF9E4-65ED-4E40-81AC-EE11F2E10B17}" dt="2022-11-14T10:28:13.599" v="246" actId="20577"/>
          <ac:spMkLst>
            <pc:docMk/>
            <pc:sldMk cId="1969669828" sldId="259"/>
            <ac:spMk id="2" creationId="{7BEEE8F2-3548-43A5-AC8E-FF3FF6688C4C}"/>
          </ac:spMkLst>
        </pc:spChg>
        <pc:spChg chg="mod">
          <ac:chgData name="Nafiseh Ghasemi" userId="6063589a-2334-4316-8587-e1a6cedd8be4" providerId="ADAL" clId="{9FBFF9E4-65ED-4E40-81AC-EE11F2E10B17}" dt="2022-11-14T10:28:01.729" v="231" actId="20577"/>
          <ac:spMkLst>
            <pc:docMk/>
            <pc:sldMk cId="1969669828" sldId="259"/>
            <ac:spMk id="3" creationId="{D48CF378-F237-4F01-82B1-18ED2068F5E0}"/>
          </ac:spMkLst>
        </pc:spChg>
        <pc:graphicFrameChg chg="add mod">
          <ac:chgData name="Nafiseh Ghasemi" userId="6063589a-2334-4316-8587-e1a6cedd8be4" providerId="ADAL" clId="{9FBFF9E4-65ED-4E40-81AC-EE11F2E10B17}" dt="2022-11-14T10:28:05.261" v="232" actId="1076"/>
          <ac:graphicFrameMkLst>
            <pc:docMk/>
            <pc:sldMk cId="1969669828" sldId="259"/>
            <ac:graphicFrameMk id="4" creationId="{8A32ED5B-A1E2-4699-8B19-EA50F029A023}"/>
          </ac:graphicFrameMkLst>
        </pc:graphicFrameChg>
      </pc:sldChg>
      <pc:sldChg chg="addSp modSp new mod setBg">
        <pc:chgData name="Nafiseh Ghasemi" userId="6063589a-2334-4316-8587-e1a6cedd8be4" providerId="ADAL" clId="{9FBFF9E4-65ED-4E40-81AC-EE11F2E10B17}" dt="2022-11-14T10:34:39.967" v="281" actId="27636"/>
        <pc:sldMkLst>
          <pc:docMk/>
          <pc:sldMk cId="3961535313" sldId="260"/>
        </pc:sldMkLst>
        <pc:spChg chg="mod">
          <ac:chgData name="Nafiseh Ghasemi" userId="6063589a-2334-4316-8587-e1a6cedd8be4" providerId="ADAL" clId="{9FBFF9E4-65ED-4E40-81AC-EE11F2E10B17}" dt="2022-11-14T10:34:39.967" v="281" actId="27636"/>
          <ac:spMkLst>
            <pc:docMk/>
            <pc:sldMk cId="3961535313" sldId="260"/>
            <ac:spMk id="2" creationId="{939954D9-E406-489D-83D8-6F834BFDA39E}"/>
          </ac:spMkLst>
        </pc:spChg>
        <pc:spChg chg="mod">
          <ac:chgData name="Nafiseh Ghasemi" userId="6063589a-2334-4316-8587-e1a6cedd8be4" providerId="ADAL" clId="{9FBFF9E4-65ED-4E40-81AC-EE11F2E10B17}" dt="2022-11-14T10:34:31.222" v="279"/>
          <ac:spMkLst>
            <pc:docMk/>
            <pc:sldMk cId="3961535313" sldId="260"/>
            <ac:spMk id="3" creationId="{3A5B4D71-A2D0-4F92-AE33-67C923CC9FA4}"/>
          </ac:spMkLst>
        </pc:spChg>
        <pc:spChg chg="add">
          <ac:chgData name="Nafiseh Ghasemi" userId="6063589a-2334-4316-8587-e1a6cedd8be4" providerId="ADAL" clId="{9FBFF9E4-65ED-4E40-81AC-EE11F2E10B17}" dt="2022-11-14T10:33:44.646" v="271" actId="26606"/>
          <ac:spMkLst>
            <pc:docMk/>
            <pc:sldMk cId="3961535313" sldId="260"/>
            <ac:spMk id="18" creationId="{63A60C88-7443-4827-9241-5019758CB4F0}"/>
          </ac:spMkLst>
        </pc:spChg>
        <pc:grpChg chg="add">
          <ac:chgData name="Nafiseh Ghasemi" userId="6063589a-2334-4316-8587-e1a6cedd8be4" providerId="ADAL" clId="{9FBFF9E4-65ED-4E40-81AC-EE11F2E10B17}" dt="2022-11-14T10:33:44.646" v="271" actId="26606"/>
          <ac:grpSpMkLst>
            <pc:docMk/>
            <pc:sldMk cId="3961535313" sldId="260"/>
            <ac:grpSpMk id="10" creationId="{DF8D5C46-63E5-40C5-A208-4B2189FA1032}"/>
          </ac:grpSpMkLst>
        </pc:grpChg>
        <pc:picChg chg="add mod">
          <ac:chgData name="Nafiseh Ghasemi" userId="6063589a-2334-4316-8587-e1a6cedd8be4" providerId="ADAL" clId="{9FBFF9E4-65ED-4E40-81AC-EE11F2E10B17}" dt="2022-11-14T10:34:19.190" v="276" actId="1076"/>
          <ac:picMkLst>
            <pc:docMk/>
            <pc:sldMk cId="3961535313" sldId="260"/>
            <ac:picMk id="5" creationId="{9E7B07B5-3019-4B0A-8054-04219F921CB3}"/>
          </ac:picMkLst>
        </pc:picChg>
      </pc:sldChg>
      <pc:sldChg chg="addSp modSp new mod setBg">
        <pc:chgData name="Nafiseh Ghasemi" userId="6063589a-2334-4316-8587-e1a6cedd8be4" providerId="ADAL" clId="{9FBFF9E4-65ED-4E40-81AC-EE11F2E10B17}" dt="2022-11-14T10:35:56.318" v="299" actId="1076"/>
        <pc:sldMkLst>
          <pc:docMk/>
          <pc:sldMk cId="3090802836" sldId="261"/>
        </pc:sldMkLst>
        <pc:spChg chg="mod">
          <ac:chgData name="Nafiseh Ghasemi" userId="6063589a-2334-4316-8587-e1a6cedd8be4" providerId="ADAL" clId="{9FBFF9E4-65ED-4E40-81AC-EE11F2E10B17}" dt="2022-11-14T10:35:50.514" v="297" actId="26606"/>
          <ac:spMkLst>
            <pc:docMk/>
            <pc:sldMk cId="3090802836" sldId="261"/>
            <ac:spMk id="2" creationId="{C44A1049-5FD7-4CB3-8B6B-397519AE9736}"/>
          </ac:spMkLst>
        </pc:spChg>
        <pc:spChg chg="mod">
          <ac:chgData name="Nafiseh Ghasemi" userId="6063589a-2334-4316-8587-e1a6cedd8be4" providerId="ADAL" clId="{9FBFF9E4-65ED-4E40-81AC-EE11F2E10B17}" dt="2022-11-14T10:35:50.514" v="297" actId="26606"/>
          <ac:spMkLst>
            <pc:docMk/>
            <pc:sldMk cId="3090802836" sldId="261"/>
            <ac:spMk id="3" creationId="{2BC5213A-543A-4C0F-A1D8-2760EEC89EE0}"/>
          </ac:spMkLst>
        </pc:spChg>
        <pc:picChg chg="add mod">
          <ac:chgData name="Nafiseh Ghasemi" userId="6063589a-2334-4316-8587-e1a6cedd8be4" providerId="ADAL" clId="{9FBFF9E4-65ED-4E40-81AC-EE11F2E10B17}" dt="2022-11-14T10:35:56.318" v="299" actId="1076"/>
          <ac:picMkLst>
            <pc:docMk/>
            <pc:sldMk cId="3090802836" sldId="261"/>
            <ac:picMk id="5" creationId="{4D1D67AC-01F0-4B62-B5FC-B1D7A697B8F5}"/>
          </ac:picMkLst>
        </pc:picChg>
      </pc:sldChg>
      <pc:sldChg chg="addSp delSp modSp new mod">
        <pc:chgData name="Nafiseh Ghasemi" userId="6063589a-2334-4316-8587-e1a6cedd8be4" providerId="ADAL" clId="{9FBFF9E4-65ED-4E40-81AC-EE11F2E10B17}" dt="2022-11-14T10:40:52.908" v="318" actId="14100"/>
        <pc:sldMkLst>
          <pc:docMk/>
          <pc:sldMk cId="2362481067" sldId="262"/>
        </pc:sldMkLst>
        <pc:spChg chg="mod">
          <ac:chgData name="Nafiseh Ghasemi" userId="6063589a-2334-4316-8587-e1a6cedd8be4" providerId="ADAL" clId="{9FBFF9E4-65ED-4E40-81AC-EE11F2E10B17}" dt="2022-11-14T10:40:24.372" v="313" actId="1076"/>
          <ac:spMkLst>
            <pc:docMk/>
            <pc:sldMk cId="2362481067" sldId="262"/>
            <ac:spMk id="2" creationId="{C78D495B-C6C3-436D-93CC-5CA6A83ADE6C}"/>
          </ac:spMkLst>
        </pc:spChg>
        <pc:spChg chg="del">
          <ac:chgData name="Nafiseh Ghasemi" userId="6063589a-2334-4316-8587-e1a6cedd8be4" providerId="ADAL" clId="{9FBFF9E4-65ED-4E40-81AC-EE11F2E10B17}" dt="2022-11-14T10:40:09.447" v="307" actId="22"/>
          <ac:spMkLst>
            <pc:docMk/>
            <pc:sldMk cId="2362481067" sldId="262"/>
            <ac:spMk id="3" creationId="{C8239E05-F2A6-4885-BB94-40D2615416DF}"/>
          </ac:spMkLst>
        </pc:spChg>
        <pc:picChg chg="add mod ord">
          <ac:chgData name="Nafiseh Ghasemi" userId="6063589a-2334-4316-8587-e1a6cedd8be4" providerId="ADAL" clId="{9FBFF9E4-65ED-4E40-81AC-EE11F2E10B17}" dt="2022-11-14T10:40:28.036" v="315" actId="1076"/>
          <ac:picMkLst>
            <pc:docMk/>
            <pc:sldMk cId="2362481067" sldId="262"/>
            <ac:picMk id="5" creationId="{32D7E313-93E8-4AE8-97FB-12B69DA5F003}"/>
          </ac:picMkLst>
        </pc:picChg>
        <pc:picChg chg="add mod">
          <ac:chgData name="Nafiseh Ghasemi" userId="6063589a-2334-4316-8587-e1a6cedd8be4" providerId="ADAL" clId="{9FBFF9E4-65ED-4E40-81AC-EE11F2E10B17}" dt="2022-11-14T10:40:52.908" v="318" actId="14100"/>
          <ac:picMkLst>
            <pc:docMk/>
            <pc:sldMk cId="2362481067" sldId="262"/>
            <ac:picMk id="6" creationId="{FAE80E6C-704E-4538-802E-57455A9B4FCA}"/>
          </ac:picMkLst>
        </pc:picChg>
      </pc:sldChg>
      <pc:sldChg chg="addSp delSp modSp new mod modAnim">
        <pc:chgData name="Nafiseh Ghasemi" userId="6063589a-2334-4316-8587-e1a6cedd8be4" providerId="ADAL" clId="{9FBFF9E4-65ED-4E40-81AC-EE11F2E10B17}" dt="2022-11-14T11:01:16.780" v="423" actId="478"/>
        <pc:sldMkLst>
          <pc:docMk/>
          <pc:sldMk cId="1052769274" sldId="263"/>
        </pc:sldMkLst>
        <pc:spChg chg="mod">
          <ac:chgData name="Nafiseh Ghasemi" userId="6063589a-2334-4316-8587-e1a6cedd8be4" providerId="ADAL" clId="{9FBFF9E4-65ED-4E40-81AC-EE11F2E10B17}" dt="2022-11-14T10:59:05.903" v="416" actId="20577"/>
          <ac:spMkLst>
            <pc:docMk/>
            <pc:sldMk cId="1052769274" sldId="263"/>
            <ac:spMk id="2" creationId="{967D9C1A-67CA-46BB-9C69-3A95823D82C4}"/>
          </ac:spMkLst>
        </pc:spChg>
        <pc:spChg chg="del mod">
          <ac:chgData name="Nafiseh Ghasemi" userId="6063589a-2334-4316-8587-e1a6cedd8be4" providerId="ADAL" clId="{9FBFF9E4-65ED-4E40-81AC-EE11F2E10B17}" dt="2022-11-14T11:01:12.799" v="422"/>
          <ac:spMkLst>
            <pc:docMk/>
            <pc:sldMk cId="1052769274" sldId="263"/>
            <ac:spMk id="3" creationId="{22B90E5B-CA74-4CF3-88F8-FE9860C7F28A}"/>
          </ac:spMkLst>
        </pc:spChg>
        <pc:graphicFrameChg chg="add del mod">
          <ac:chgData name="Nafiseh Ghasemi" userId="6063589a-2334-4316-8587-e1a6cedd8be4" providerId="ADAL" clId="{9FBFF9E4-65ED-4E40-81AC-EE11F2E10B17}" dt="2022-11-14T11:01:16.780" v="423" actId="478"/>
          <ac:graphicFrameMkLst>
            <pc:docMk/>
            <pc:sldMk cId="1052769274" sldId="263"/>
            <ac:graphicFrameMk id="4" creationId="{7042025F-0EE1-426E-A991-C8FB55782671}"/>
          </ac:graphicFrameMkLst>
        </pc:graphicFrameChg>
        <pc:picChg chg="add mod">
          <ac:chgData name="Nafiseh Ghasemi" userId="6063589a-2334-4316-8587-e1a6cedd8be4" providerId="ADAL" clId="{9FBFF9E4-65ED-4E40-81AC-EE11F2E10B17}" dt="2022-11-14T11:01:12.799" v="422"/>
          <ac:picMkLst>
            <pc:docMk/>
            <pc:sldMk cId="1052769274" sldId="263"/>
            <ac:picMk id="5" creationId="{3A12C449-1FEE-4780-B20E-7C826196F985}"/>
          </ac:picMkLst>
        </pc:picChg>
      </pc:sldChg>
      <pc:sldChg chg="modSp new del mod ord">
        <pc:chgData name="Nafiseh Ghasemi" userId="6063589a-2334-4316-8587-e1a6cedd8be4" providerId="ADAL" clId="{9FBFF9E4-65ED-4E40-81AC-EE11F2E10B17}" dt="2022-11-14T10:57:42.200" v="364" actId="2696"/>
        <pc:sldMkLst>
          <pc:docMk/>
          <pc:sldMk cId="4254783782" sldId="263"/>
        </pc:sldMkLst>
        <pc:spChg chg="mod">
          <ac:chgData name="Nafiseh Ghasemi" userId="6063589a-2334-4316-8587-e1a6cedd8be4" providerId="ADAL" clId="{9FBFF9E4-65ED-4E40-81AC-EE11F2E10B17}" dt="2022-11-14T10:42:48.387" v="363" actId="20577"/>
          <ac:spMkLst>
            <pc:docMk/>
            <pc:sldMk cId="4254783782" sldId="263"/>
            <ac:spMk id="2" creationId="{EC75C8F4-FB5F-4337-B023-EB791BF46702}"/>
          </ac:spMkLst>
        </pc:spChg>
      </pc:sldChg>
    </pc:docChg>
  </pc:docChgLst>
</pc:chgInfo>
</file>

<file path=ppt/media/image1.jpeg>
</file>

<file path=ppt/media/image2.wmf>
</file>

<file path=ppt/media/image4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08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05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475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191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410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3342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072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473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81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487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94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49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61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547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76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142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19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8D5918D-D470-43C3-9C3E-BBF3F4544018}" type="datetimeFigureOut">
              <a:rPr lang="en-GB" smtClean="0"/>
              <a:t>14/11/2022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FC19077-4DDF-4920-887C-52DD1358F7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816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BFF8-1481-41DF-B4AE-C041B13F83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ML Take-Home Assignment: Demand Sensing Problem </a:t>
            </a:r>
            <a:br>
              <a:rPr lang="en-GB" dirty="0"/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56B31-BE2C-4048-AC39-FDC1D2156D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By: Nafiseh (</a:t>
            </a:r>
            <a:r>
              <a:rPr lang="en-GB" dirty="0" err="1"/>
              <a:t>Shima</a:t>
            </a:r>
            <a:r>
              <a:rPr lang="en-GB" dirty="0"/>
              <a:t>) Ghasemi</a:t>
            </a:r>
          </a:p>
        </p:txBody>
      </p:sp>
    </p:spTree>
    <p:extLst>
      <p:ext uri="{BB962C8B-B14F-4D97-AF65-F5344CB8AC3E}">
        <p14:creationId xmlns:p14="http://schemas.microsoft.com/office/powerpoint/2010/main" val="193746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EB155-30B0-4A56-8B78-2F12C089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0CE9F-D0FD-4C1B-A7DC-88AAD43E9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store planning team has asked for a reliable daily 1-month-out demand forecast to better prepare their workforce. </a:t>
            </a:r>
          </a:p>
          <a:p>
            <a:r>
              <a:rPr lang="en-GB" dirty="0"/>
              <a:t>They are asking you to forecast the daily number of items sold (‘sales’ field) over all stores and products. </a:t>
            </a:r>
          </a:p>
          <a:p>
            <a:r>
              <a:rPr lang="en-GB" dirty="0"/>
              <a:t>You are in September 2019 and you need to forecast the sales for the whole month of October 2019.</a:t>
            </a:r>
          </a:p>
        </p:txBody>
      </p:sp>
    </p:spTree>
    <p:extLst>
      <p:ext uri="{BB962C8B-B14F-4D97-AF65-F5344CB8AC3E}">
        <p14:creationId xmlns:p14="http://schemas.microsoft.com/office/powerpoint/2010/main" val="4247695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D6D85-FA61-488F-8125-F62B16237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96A9E-CB85-44A2-8D7C-3E088633C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Explore and analyse the sales data.</a:t>
            </a:r>
          </a:p>
          <a:p>
            <a:r>
              <a:rPr lang="en-GB" dirty="0"/>
              <a:t>Train a basic and simple ML model that forecasts the sales for the requested month.</a:t>
            </a:r>
          </a:p>
          <a:p>
            <a:r>
              <a:rPr lang="en-GB" dirty="0"/>
              <a:t>Validate your model properly with historical data.</a:t>
            </a:r>
          </a:p>
          <a:p>
            <a:r>
              <a:rPr lang="en-GB" dirty="0"/>
              <a:t>Design and implement an efficient API that uses the trained model and returns the </a:t>
            </a:r>
          </a:p>
          <a:p>
            <a:r>
              <a:rPr lang="en-GB" dirty="0"/>
              <a:t>forecast for a given day. Example: </a:t>
            </a:r>
            <a:r>
              <a:rPr lang="en-GB" dirty="0" err="1"/>
              <a:t>api</a:t>
            </a:r>
            <a:r>
              <a:rPr lang="en-GB" dirty="0"/>
              <a:t>/</a:t>
            </a:r>
            <a:r>
              <a:rPr lang="en-GB" dirty="0" err="1"/>
              <a:t>predict?date</a:t>
            </a:r>
            <a:r>
              <a:rPr lang="en-GB" dirty="0"/>
              <a:t>=22102019 should return the forecasted sales for 22/10/2019</a:t>
            </a:r>
          </a:p>
        </p:txBody>
      </p:sp>
    </p:spTree>
    <p:extLst>
      <p:ext uri="{BB962C8B-B14F-4D97-AF65-F5344CB8AC3E}">
        <p14:creationId xmlns:p14="http://schemas.microsoft.com/office/powerpoint/2010/main" val="4258991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EE8F2-3548-43A5-AC8E-FF3FF6688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Model development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CF378-F237-4F01-82B1-18ED2068F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model and the notebook please find below:</a:t>
            </a:r>
          </a:p>
          <a:p>
            <a:endParaRPr lang="en-GB" dirty="0"/>
          </a:p>
          <a:p>
            <a:r>
              <a:rPr lang="en-GB" dirty="0"/>
              <a:t>30% of dataset was used for validation during training, also, validation loss was used for early stopping </a:t>
            </a:r>
            <a:r>
              <a:rPr lang="en-GB" dirty="0" err="1"/>
              <a:t>callback</a:t>
            </a:r>
            <a:r>
              <a:rPr lang="en-GB" dirty="0"/>
              <a:t> to prevent overfitting.</a:t>
            </a:r>
          </a:p>
          <a:p>
            <a:endParaRPr lang="en-GB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A32ED5B-A1E2-4699-8B19-EA50F029A0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1357790"/>
              </p:ext>
            </p:extLst>
          </p:nvPr>
        </p:nvGraphicFramePr>
        <p:xfrm>
          <a:off x="1699472" y="3635405"/>
          <a:ext cx="712787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713520" imgH="453600" progId="Package">
                  <p:embed/>
                </p:oleObj>
              </mc:Choice>
              <mc:Fallback>
                <p:oleObj name="Packager Shell Object" showAsIcon="1" r:id="rId2" imgW="713520" imgH="45360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A32ED5B-A1E2-4699-8B19-EA50F029A0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9472" y="3635405"/>
                        <a:ext cx="712787" cy="45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9669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F8D5C46-63E5-40C5-A208-4B2189FA1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A42B4ED-376E-46C3-8BB2-EAFC660D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94E0795D-42C3-4DFD-AEB0-286A1CF1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2ACED1B-99D0-4C14-B63B-963889DC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5C5D324F-33A3-4C66-BFE5-1742CA4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EC572FC8-A465-4BA3-BA4D-2EC538C04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66CC2B15-8E3B-4CFF-99E4-5B4E4D8CF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9954D9-E406-489D-83D8-6F834BFD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 fontScale="90000"/>
          </a:bodyPr>
          <a:lstStyle/>
          <a:p>
            <a:r>
              <a:rPr lang="en-GB" dirty="0"/>
              <a:t>Model development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B4D71-A2D0-4F92-AE33-67C923CC9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278929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dirty="0"/>
              <a:t>Main findings</a:t>
            </a:r>
          </a:p>
          <a:p>
            <a:pPr>
              <a:lnSpc>
                <a:spcPct val="90000"/>
              </a:lnSpc>
            </a:pPr>
            <a:r>
              <a:rPr lang="en-GB" sz="2000" dirty="0"/>
              <a:t>Since sales are a time series, and months and years are periodic, we should expect a relation between sales during same days of month and same times of year, so in addition to sales numbers, a periodic sine wave with a full period during month and year was added to discover this relation</a:t>
            </a:r>
          </a:p>
          <a:p>
            <a:pPr>
              <a:lnSpc>
                <a:spcPct val="90000"/>
              </a:lnSpc>
            </a:pPr>
            <a:endParaRPr lang="en-GB" sz="2000" dirty="0"/>
          </a:p>
          <a:p>
            <a:pPr>
              <a:lnSpc>
                <a:spcPct val="90000"/>
              </a:lnSpc>
            </a:pPr>
            <a:endParaRPr lang="en-GB" sz="2000" dirty="0"/>
          </a:p>
          <a:p>
            <a:pPr>
              <a:lnSpc>
                <a:spcPct val="90000"/>
              </a:lnSpc>
            </a:pPr>
            <a:endParaRPr lang="en-GB" sz="2000" dirty="0"/>
          </a:p>
        </p:txBody>
      </p:sp>
      <p:sp>
        <p:nvSpPr>
          <p:cNvPr id="18" name="Rounded Rectangle 16">
            <a:extLst>
              <a:ext uri="{FF2B5EF4-FFF2-40B4-BE49-F238E27FC236}">
                <a16:creationId xmlns:a16="http://schemas.microsoft.com/office/drawing/2014/main" id="{63A60C88-7443-4827-9241-5019758CB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B07B5-3019-4B0A-8054-04219F921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062" y="1179183"/>
            <a:ext cx="4744154" cy="410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535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A1049-5FD7-4CB3-8B6B-397519AE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en-GB" sz="2400"/>
              <a:t>Model development &amp;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5213A-543A-4C0F-A1D8-2760EEC8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r>
              <a:rPr lang="en-GB" sz="1600"/>
              <a:t>A comparison between your model’s performance and a “baseline” model, using a few appropriate performance metrics</a:t>
            </a:r>
          </a:p>
          <a:p>
            <a:r>
              <a:rPr lang="en-GB" sz="1600"/>
              <a:t>The chosen metric for loss function was Mean Squared Error, here is the error and loss log during training:</a:t>
            </a:r>
          </a:p>
          <a:p>
            <a:endParaRPr lang="en-GB" sz="1600"/>
          </a:p>
          <a:p>
            <a:endParaRPr lang="en-GB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D67AC-01F0-4B62-B5FC-B1D7A697B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682" y="609554"/>
            <a:ext cx="6024744" cy="563889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90802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D495B-C6C3-436D-93CC-5CA6A83A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536" y="195942"/>
            <a:ext cx="10018713" cy="1175657"/>
          </a:xfrm>
        </p:spPr>
        <p:txBody>
          <a:bodyPr>
            <a:normAutofit fontScale="90000"/>
          </a:bodyPr>
          <a:lstStyle/>
          <a:p>
            <a:r>
              <a:rPr lang="en-GB" dirty="0"/>
              <a:t>one-page schematic/architectural view of your API and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D7E313-93E8-4AE8-97FB-12B69DA5F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1561" y="1213829"/>
            <a:ext cx="4748628" cy="544822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E80E6C-704E-4538-802E-57455A9B4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418" y="2867670"/>
            <a:ext cx="5316244" cy="150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81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D9C1A-67CA-46BB-9C69-3A95823D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use video</a:t>
            </a:r>
          </a:p>
        </p:txBody>
      </p:sp>
      <p:pic>
        <p:nvPicPr>
          <p:cNvPr id="5" name="2022-11-11 16-44-03 (2)">
            <a:hlinkClick r:id="" action="ppaction://media"/>
            <a:extLst>
              <a:ext uri="{FF2B5EF4-FFF2-40B4-BE49-F238E27FC236}">
                <a16:creationId xmlns:a16="http://schemas.microsoft.com/office/drawing/2014/main" id="{3A12C449-1FEE-4780-B20E-7C826196F9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6338" y="2667000"/>
            <a:ext cx="5554662" cy="3124200"/>
          </a:xfrm>
        </p:spPr>
      </p:pic>
    </p:spTree>
    <p:extLst>
      <p:ext uri="{BB962C8B-B14F-4D97-AF65-F5344CB8AC3E}">
        <p14:creationId xmlns:p14="http://schemas.microsoft.com/office/powerpoint/2010/main" val="105276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55</TotalTime>
  <Words>306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Corbel</vt:lpstr>
      <vt:lpstr>Parallax</vt:lpstr>
      <vt:lpstr>Package</vt:lpstr>
      <vt:lpstr>ML Take-Home Assignment: Demand Sensing Problem  </vt:lpstr>
      <vt:lpstr>Problem statement</vt:lpstr>
      <vt:lpstr>methodology</vt:lpstr>
      <vt:lpstr>Model development &amp; evaluation</vt:lpstr>
      <vt:lpstr>Model development &amp; evaluation</vt:lpstr>
      <vt:lpstr>Model development &amp; evaluation</vt:lpstr>
      <vt:lpstr>one-page schematic/architectural view of your API and analysis</vt:lpstr>
      <vt:lpstr>How to use video</vt:lpstr>
    </vt:vector>
  </TitlesOfParts>
  <Company>ESA European Space Agency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Assignment api</dc:title>
  <dc:creator>Nafiseh Ghasemi</dc:creator>
  <cp:lastModifiedBy>Nafiseh Ghasemi</cp:lastModifiedBy>
  <cp:revision>2</cp:revision>
  <dcterms:created xsi:type="dcterms:W3CDTF">2022-11-14T10:04:28Z</dcterms:created>
  <dcterms:modified xsi:type="dcterms:W3CDTF">2022-11-14T11:01:25Z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976fa30-1907-4356-8241-62ea5e1c0256_Enabled">
    <vt:lpwstr>true</vt:lpwstr>
  </property>
  <property fmtid="{D5CDD505-2E9C-101B-9397-08002B2CF9AE}" pid="3" name="MSIP_Label_3976fa30-1907-4356-8241-62ea5e1c0256_SetDate">
    <vt:lpwstr>2022-11-14T10:04:28Z</vt:lpwstr>
  </property>
  <property fmtid="{D5CDD505-2E9C-101B-9397-08002B2CF9AE}" pid="4" name="MSIP_Label_3976fa30-1907-4356-8241-62ea5e1c0256_Method">
    <vt:lpwstr>Standard</vt:lpwstr>
  </property>
  <property fmtid="{D5CDD505-2E9C-101B-9397-08002B2CF9AE}" pid="5" name="MSIP_Label_3976fa30-1907-4356-8241-62ea5e1c0256_Name">
    <vt:lpwstr>ESA UNCLASSIFIED – For ESA Official Use Only</vt:lpwstr>
  </property>
  <property fmtid="{D5CDD505-2E9C-101B-9397-08002B2CF9AE}" pid="6" name="MSIP_Label_3976fa30-1907-4356-8241-62ea5e1c0256_SiteId">
    <vt:lpwstr>9a5cacd0-2bef-4dd7-ac5c-7ebe1f54f495</vt:lpwstr>
  </property>
  <property fmtid="{D5CDD505-2E9C-101B-9397-08002B2CF9AE}" pid="7" name="MSIP_Label_3976fa30-1907-4356-8241-62ea5e1c0256_ActionId">
    <vt:lpwstr>953c9819-f737-4641-9601-c1347b16df5b</vt:lpwstr>
  </property>
  <property fmtid="{D5CDD505-2E9C-101B-9397-08002B2CF9AE}" pid="8" name="MSIP_Label_3976fa30-1907-4356-8241-62ea5e1c0256_ContentBits">
    <vt:lpwstr>0</vt:lpwstr>
  </property>
</Properties>
</file>

<file path=docProps/thumbnail.jpeg>
</file>